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1"/>
  </p:notesMasterIdLst>
  <p:handoutMasterIdLst>
    <p:handoutMasterId r:id="rId12"/>
  </p:handoutMasterIdLst>
  <p:sldIdLst>
    <p:sldId id="1125" r:id="rId5"/>
    <p:sldId id="1120" r:id="rId6"/>
    <p:sldId id="1124" r:id="rId7"/>
    <p:sldId id="1121" r:id="rId8"/>
    <p:sldId id="1122" r:id="rId9"/>
    <p:sldId id="1123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08" d="100"/>
          <a:sy n="108" d="100"/>
        </p:scale>
        <p:origin x="120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10/4/2024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10/4/2024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2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3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56547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</a:t>
            </a:r>
            <a:r>
              <a:rPr lang="de-DE" sz="900" b="1" dirty="0" smtClean="0">
                <a:latin typeface="Arial "/>
                <a:ea typeface="+mn-ea"/>
              </a:rPr>
              <a:t>SA WG2 Meeting </a:t>
            </a:r>
            <a:r>
              <a:rPr lang="de-DE" sz="900" b="1" dirty="0">
                <a:latin typeface="Arial "/>
                <a:ea typeface="+mn-ea"/>
              </a:rPr>
              <a:t>#</a:t>
            </a:r>
            <a:r>
              <a:rPr lang="de-DE" sz="900" b="1" dirty="0" smtClean="0">
                <a:latin typeface="Arial "/>
                <a:ea typeface="+mn-ea"/>
              </a:rPr>
              <a:t>165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14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18 September 2024, Melbourne, Australia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SP-241401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SP-241364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04/10/2024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Included for information are the slides containing </a:t>
            </a:r>
            <a:r>
              <a:rPr lang="en-GB" sz="2000" smtClean="0"/>
              <a:t>SA’s </a:t>
            </a:r>
            <a:r>
              <a:rPr lang="en-GB" sz="2000" smtClean="0"/>
              <a:t>endorsed decision </a:t>
            </a:r>
            <a:r>
              <a:rPr lang="en-GB" sz="2000" dirty="0" smtClean="0"/>
              <a:t>on the way forward for studies not complete by September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009841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47400" y="1271588"/>
            <a:ext cx="6049220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Rel-19 SIDs </a:t>
            </a:r>
          </a:p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not 100% complete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47400" y="1271588"/>
            <a:ext cx="6049220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Rel-19 SIDs </a:t>
            </a:r>
          </a:p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not 100% complete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9543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FS_VMR_Ph2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handle the response to </a:t>
            </a:r>
            <a:r>
              <a:rPr lang="en-US" sz="1200" dirty="0"/>
              <a:t>LS (</a:t>
            </a:r>
            <a:r>
              <a:rPr lang="en-US" altLang="de-DE" sz="1200" dirty="0"/>
              <a:t>S2-2407345</a:t>
            </a:r>
            <a:r>
              <a:rPr lang="en-US" sz="1200" dirty="0"/>
              <a:t>) sent to RAN3 and cc RAN2, with specific questions on access control and Additional ULI format</a:t>
            </a:r>
          </a:p>
          <a:p>
            <a:pPr lvl="1" eaLnBrk="1" hangingPunct="1">
              <a:defRPr/>
            </a:pPr>
            <a:r>
              <a:rPr lang="en-GB" sz="1200" dirty="0" smtClean="0"/>
              <a:t>No TR update is expected (has been sent for approval)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LS response within the normative sessions and mark the study as 100% complete</a:t>
            </a:r>
          </a:p>
          <a:p>
            <a:pPr eaLnBrk="1" hangingPunct="1">
              <a:defRPr/>
            </a:pPr>
            <a:r>
              <a:rPr lang="en-GB" sz="1600" dirty="0" smtClean="0"/>
              <a:t>FS_NG_RTC_Ph2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resolve an open </a:t>
            </a:r>
            <a:r>
              <a:rPr lang="en-GB" sz="1200" dirty="0"/>
              <a:t>point on KI1/2 regarding the non-DC related </a:t>
            </a:r>
            <a:r>
              <a:rPr lang="en-GB" sz="1200" dirty="0" smtClean="0"/>
              <a:t>events, which can be done during the normative work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remaining open issue within the normative sessions and mark the study as 100% complete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FS_MASSS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100% complete, with no plan to proceed with normative work for KI#1 and KI#2.2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Do not continue study work on KI#1 and KI#2.2</a:t>
            </a:r>
          </a:p>
        </p:txBody>
      </p:sp>
    </p:spTree>
    <p:extLst>
      <p:ext uri="{BB962C8B-B14F-4D97-AF65-F5344CB8AC3E}">
        <p14:creationId xmlns:p14="http://schemas.microsoft.com/office/powerpoint/2010/main" val="2718138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FS_UIA_ARC</a:t>
            </a:r>
          </a:p>
          <a:p>
            <a:pPr lvl="1" eaLnBrk="1" hangingPunct="1">
              <a:defRPr/>
            </a:pPr>
            <a:r>
              <a:rPr lang="en-GB" sz="1200" dirty="0"/>
              <a:t>Reported as </a:t>
            </a:r>
            <a:r>
              <a:rPr lang="en-GB" sz="1200" dirty="0" smtClean="0"/>
              <a:t>93% </a:t>
            </a:r>
            <a:r>
              <a:rPr lang="en-GB" sz="1200" dirty="0"/>
              <a:t>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conclude KI#1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Stop </a:t>
            </a:r>
            <a:r>
              <a:rPr lang="en-GB" sz="1200" b="1" dirty="0"/>
              <a:t>study work on </a:t>
            </a:r>
            <a:r>
              <a:rPr lang="en-GB" sz="1200" b="1" dirty="0" smtClean="0"/>
              <a:t>KI#1, KI#2 and KI#3</a:t>
            </a:r>
          </a:p>
        </p:txBody>
      </p:sp>
    </p:spTree>
    <p:extLst>
      <p:ext uri="{BB962C8B-B14F-4D97-AF65-F5344CB8AC3E}">
        <p14:creationId xmlns:p14="http://schemas.microsoft.com/office/powerpoint/2010/main" val="3439694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dcmitype/"/>
    <ds:schemaRef ds:uri="http://www.w3.org/XML/1998/namespace"/>
    <ds:schemaRef ds:uri="http://schemas.microsoft.com/office/2006/documentManagement/types"/>
    <ds:schemaRef ds:uri="2ca8e41a-b3d0-462f-857c-48a93d48cc9b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46715</TotalTime>
  <Words>226</Words>
  <Application>Microsoft Office PowerPoint</Application>
  <PresentationFormat>On-screen Show (16:9)</PresentationFormat>
  <Paragraphs>26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Proposed way forward</vt:lpstr>
      <vt:lpstr>Proposed way forward</vt:lpstr>
      <vt:lpstr>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2000</cp:revision>
  <cp:lastPrinted>2017-02-24T12:37:51Z</cp:lastPrinted>
  <dcterms:created xsi:type="dcterms:W3CDTF">2008-08-30T09:32:10Z</dcterms:created>
  <dcterms:modified xsi:type="dcterms:W3CDTF">2024-10-04T14:04:15Z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